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3"/>
    <p:sldId id="860" r:id="rId4"/>
    <p:sldId id="861" r:id="rId5"/>
    <p:sldId id="862" r:id="rId6"/>
    <p:sldId id="863" r:id="rId7"/>
    <p:sldId id="864" r:id="rId8"/>
    <p:sldId id="865" r:id="rId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DF2"/>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上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语篇导航-DA.eps" descr="id:2147486413;FounderCES"/>
          <p:cNvPicPr/>
          <p:nvPr/>
        </p:nvPicPr>
        <p:blipFill>
          <a:blip r:embed="rId1"/>
          <a:stretch>
            <a:fillRect/>
          </a:stretch>
        </p:blipFill>
        <p:spPr>
          <a:xfrm>
            <a:off x="434514" y="2542440"/>
            <a:ext cx="1651000" cy="403225"/>
          </a:xfrm>
          <a:prstGeom prst="rect">
            <a:avLst/>
          </a:prstGeom>
        </p:spPr>
      </p:pic>
      <p:sp>
        <p:nvSpPr>
          <p:cNvPr id="3" name="内容占位符 2"/>
          <p:cNvSpPr>
            <a:spLocks noGrp="1"/>
          </p:cNvSpPr>
          <p:nvPr>
            <p:ph idx="1"/>
          </p:nvPr>
        </p:nvSpPr>
        <p:spPr>
          <a:xfrm>
            <a:off x="360854" y="2420888"/>
            <a:ext cx="11485848" cy="1684244"/>
          </a:xfrm>
        </p:spPr>
        <p:txBody>
          <a:bodyPr/>
          <a:lstStyle/>
          <a:p>
            <a:pPr hangingPunct="0">
              <a:spcAft>
                <a:spcPts val="0"/>
              </a:spcAf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是一组对话。本对话主要讲述了李华和韩磊在博览会上与人工智能科学家陈博士交流</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探讨了</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AI</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家居中智能音箱、智能床、智能冰箱等设备的功能</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表达了对</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AI</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家居进一步完善的期望和对其影响的思考。</a:t>
            </a:r>
            <a:endParaRPr lang="zh-CN" altLang="zh-CN" sz="9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806720" y="908720"/>
            <a:ext cx="10576972" cy="134537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2143119"/>
            <a:ext cx="11485848" cy="4454233"/>
          </a:xfrm>
        </p:spPr>
        <p:txBody>
          <a:bodyPr/>
          <a:lstStyle/>
          <a:p>
            <a:pPr hangingPunct="0">
              <a:spcAft>
                <a:spcPts val="0"/>
              </a:spcAft>
              <a:tabLst>
                <a:tab pos="558101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人工智能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 Lei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 at the smart speaker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really like 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just tell it the song I want to listen to and here it goes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Yes,it’s amazing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it do anything else,Dr Chen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can read your text messages when you’re busy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about other devices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AI home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smart bed can rock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摇晃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to sleep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if you go to the kitchen,the smart fridge gives you advice on dishes right for you</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w64.jpg" descr="id:2147508031;FounderCES"/>
          <p:cNvPicPr/>
          <p:nvPr/>
        </p:nvPicPr>
        <p:blipFill>
          <a:blip r:embed="rId1"/>
          <a:stretch>
            <a:fillRect/>
          </a:stretch>
        </p:blipFill>
        <p:spPr>
          <a:xfrm>
            <a:off x="4727054" y="620688"/>
            <a:ext cx="2304256" cy="1594439"/>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4288"/>
            <a:ext cx="11485848" cy="3582904"/>
          </a:xfrm>
        </p:spPr>
        <p:txBody>
          <a:bodyPr/>
          <a:lstStyle/>
          <a:p>
            <a:pPr hangingPunct="0">
              <a:spcAft>
                <a:spcPts val="0"/>
              </a:spcAft>
              <a:tabLst>
                <a:tab pos="5581015" algn="l"/>
              </a:tabLs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the AI home has not connected</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smart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devices</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don’t like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want the bed to rock me to sleep as music plays and the smart kitchen prepares breakfast for me</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sz="22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Chen</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Well,many</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who are interested in science and technology give us advice on AI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sz="22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working on it</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Lei</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the AI home does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everything,what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there for us to do</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sz="22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Chen</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Sit back and enjoy it</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Lei</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You’re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kidding,Dr</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Chen</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190550" y="292494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2792239"/>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Han Lei think is amazing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Hua can sing the song he likes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Chen can listen to Li Hua’s song on his phone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AI home has many amazing things he doesn’t know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smart speaker can play the song Li Hua wants to listen to</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“Li Hua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ea typeface="Times New Roman" panose="02020603050405020304" pitchFamily="18" charset="0"/>
              </a:rPr>
              <a:t> </a:t>
            </a:r>
            <a:r>
              <a:rPr lang="en-US" altLang="zh-CN" b="1" smtClean="0">
                <a:solidFill>
                  <a:srgbClr val="FF0000"/>
                </a:solidFill>
                <a:ea typeface="Times New Roman" panose="02020603050405020304" pitchFamily="18" charset="0"/>
              </a:rPr>
              <a:t>Han Lei</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ea typeface="Times New Roman" panose="02020603050405020304" pitchFamily="18" charset="0"/>
              </a:rPr>
              <a:t> </a:t>
            </a:r>
            <a:r>
              <a:rPr lang="en-US" altLang="zh-CN" b="1" smtClean="0">
                <a:solidFill>
                  <a:srgbClr val="FF0000"/>
                </a:solidFill>
                <a:ea typeface="Times New Roman" panose="02020603050405020304" pitchFamily="18" charset="0"/>
              </a:rPr>
              <a:t>Look at the smart speaker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ea typeface="Times New Roman" panose="02020603050405020304" pitchFamily="18" charset="0"/>
              </a:rPr>
              <a:t> </a:t>
            </a:r>
            <a:r>
              <a:rPr lang="en-US" altLang="zh-CN" b="1" smtClean="0">
                <a:solidFill>
                  <a:srgbClr val="FF0000"/>
                </a:solidFill>
                <a:ea typeface="Times New Roman" panose="02020603050405020304" pitchFamily="18" charset="0"/>
              </a:rPr>
              <a:t>I really like it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ea typeface="Times New Roman" panose="02020603050405020304" pitchFamily="18" charset="0"/>
              </a:rPr>
              <a:t> </a:t>
            </a:r>
            <a:r>
              <a:rPr lang="en-US" altLang="zh-CN" b="1" smtClean="0">
                <a:solidFill>
                  <a:srgbClr val="FF0000"/>
                </a:solidFill>
                <a:ea typeface="Times New Roman" panose="02020603050405020304" pitchFamily="18" charset="0"/>
              </a:rPr>
              <a:t>I just tell it the song I want to listen to and here it goes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ea typeface="Times New Roman" panose="02020603050405020304" pitchFamily="18" charset="0"/>
              </a:rPr>
              <a:t> </a:t>
            </a:r>
            <a:r>
              <a:rPr lang="en-US" altLang="zh-CN" b="1" smtClean="0">
                <a:solidFill>
                  <a:srgbClr val="FF0000"/>
                </a:solidFill>
                <a:ea typeface="Times New Roman" panose="02020603050405020304" pitchFamily="18" charset="0"/>
              </a:rPr>
              <a:t>Han Lei</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ea typeface="Times New Roman" panose="02020603050405020304" pitchFamily="18" charset="0"/>
              </a:rPr>
              <a:t> </a:t>
            </a:r>
            <a:r>
              <a:rPr lang="en-US" altLang="zh-CN" b="1" smtClean="0">
                <a:solidFill>
                  <a:srgbClr val="FF0000"/>
                </a:solidFill>
                <a:ea typeface="Times New Roman" panose="02020603050405020304" pitchFamily="18" charset="0"/>
              </a:rPr>
              <a:t>Ye</a:t>
            </a:r>
            <a:r>
              <a:rPr lang="en-US" altLang="zh-CN" b="1" smtClean="0">
                <a:solidFill>
                  <a:srgbClr val="FF0000"/>
                </a:solidFill>
                <a:latin typeface="Times New Roman" panose="02020603050405020304" pitchFamily="18" charset="0"/>
                <a:ea typeface="宋体" panose="02010600030101010101" pitchFamily="2" charset="-122"/>
              </a:rPr>
              <a:t>s, it’s amazing</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可知，韩磊觉得智能音箱能播放李华想听的歌这件事很神奇。故选</a:t>
            </a:r>
            <a:r>
              <a:rPr lang="en-US" altLang="zh-CN" b="1" smtClean="0">
                <a:solidFill>
                  <a:srgbClr val="FF0000"/>
                </a:solidFill>
                <a:latin typeface="Times New Roman" panose="02020603050405020304" pitchFamily="18" charset="0"/>
                <a:ea typeface="宋体" panose="02010600030101010101" pitchFamily="2" charset="-122"/>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p:cNvSpPr txBox="1">
            <a:spLocks noChangeArrowheads="1"/>
          </p:cNvSpPr>
          <p:nvPr/>
        </p:nvSpPr>
        <p:spPr bwMode="auto">
          <a:xfrm>
            <a:off x="190550" y="2924944"/>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3" name="内容占位符 2"/>
          <p:cNvSpPr>
            <a:spLocks noGrp="1"/>
          </p:cNvSpPr>
          <p:nvPr>
            <p:ph idx="1"/>
          </p:nvPr>
        </p:nvSpPr>
        <p:spPr>
          <a:xfrm>
            <a:off x="360854" y="746120"/>
            <a:ext cx="11485848" cy="2792239"/>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Li Hua dislike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smart bed can rock him to sleep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smart kitchen prepares breakfast for him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smart speaker can read his text messages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AI home has not connected all smart devices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rPr>
              <a:t>“Li Hua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ea typeface="Times New Roman" panose="02020603050405020304" pitchFamily="18" charset="0"/>
              </a:rPr>
              <a:t> </a:t>
            </a:r>
            <a:r>
              <a:rPr lang="en-US" altLang="zh-CN" b="1" smtClean="0">
                <a:solidFill>
                  <a:srgbClr val="FF0000"/>
                </a:solidFill>
                <a:ea typeface="Times New Roman" panose="02020603050405020304" pitchFamily="18" charset="0"/>
              </a:rPr>
              <a:t>But the AI home has not connected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连接</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ea typeface="Times New Roman" panose="02020603050405020304" pitchFamily="18" charset="0"/>
              </a:rPr>
              <a:t> </a:t>
            </a:r>
            <a:r>
              <a:rPr lang="en-US" altLang="zh-CN" b="1" smtClean="0">
                <a:solidFill>
                  <a:srgbClr val="FF0000"/>
                </a:solidFill>
                <a:ea typeface="Times New Roman" panose="02020603050405020304" pitchFamily="18" charset="0"/>
              </a:rPr>
              <a:t>all smart devices</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I don’t like that</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可知，李华不喜欢人工智能家居还没有连接所有智能设备这一点。故选</a:t>
            </a:r>
            <a:r>
              <a:rPr lang="en-US" altLang="zh-CN" b="1" smtClean="0">
                <a:solidFill>
                  <a:srgbClr val="FF0000"/>
                </a:solidFill>
                <a:latin typeface="Times New Roman" panose="02020603050405020304" pitchFamily="18" charset="0"/>
                <a:ea typeface="宋体" panose="02010600030101010101" pitchFamily="2" charset="-122"/>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2"/>
          <p:cNvSpPr txBox="1">
            <a:spLocks noChangeArrowheads="1"/>
          </p:cNvSpPr>
          <p:nvPr/>
        </p:nvSpPr>
        <p:spPr bwMode="auto">
          <a:xfrm>
            <a:off x="190550" y="1792560"/>
            <a:ext cx="59531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4400" i="0" u="none" strike="noStrike" cap="none" normalizeH="0" baseline="0" dirty="0" smtClean="0">
                <a:ln>
                  <a:noFill/>
                </a:ln>
                <a:solidFill>
                  <a:srgbClr val="FF0000"/>
                </a:solidFill>
                <a:effectLst/>
                <a:latin typeface="宋体" panose="02010600030101010101" pitchFamily="2" charset="-122"/>
              </a:rPr>
              <a:t>√</a:t>
            </a:r>
            <a:endParaRPr kumimoji="0" lang="zh-CN" altLang="zh-CN" sz="1800" i="0" u="none" strike="noStrike" cap="none" normalizeH="0" baseline="0" dirty="0" smtClean="0">
              <a:ln>
                <a:noFill/>
              </a:ln>
              <a:solidFill>
                <a:schemeClr val="tx1"/>
              </a:solidFill>
              <a:effectLst/>
              <a:latin typeface="Arial" panose="020B0604020202020204" pitchFamily="34" charset="0"/>
            </a:endParaRPr>
          </a:p>
        </p:txBody>
      </p:sp>
      <p:sp>
        <p:nvSpPr>
          <p:cNvPr id="7" name="内容占位符 6"/>
          <p:cNvSpPr>
            <a:spLocks noGrp="1"/>
          </p:cNvSpPr>
          <p:nvPr>
            <p:ph idx="1"/>
          </p:nvPr>
        </p:nvSpPr>
        <p:spPr>
          <a:xfrm>
            <a:off x="360854" y="746120"/>
            <a:ext cx="11485848" cy="2862322"/>
          </a:xfrm>
        </p:spPr>
        <p:txBody>
          <a:bodyPr/>
          <a:lstStyle/>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may be the most interested in the AI home according to the conversation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lovers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science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Sports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Language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3"/>
          <p:cNvSpPr txBox="1"/>
          <p:nvPr/>
        </p:nvSpPr>
        <p:spPr bwMode="auto">
          <a:xfrm>
            <a:off x="360854" y="35730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rPr>
              <a:t>“Dr Chen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ea typeface="Times New Roman" panose="02020603050405020304" pitchFamily="18" charset="0"/>
              </a:rPr>
              <a:t> </a:t>
            </a:r>
            <a:r>
              <a:rPr lang="en-US" altLang="zh-CN" b="1" smtClean="0">
                <a:solidFill>
                  <a:srgbClr val="FF0000"/>
                </a:solidFill>
                <a:ea typeface="Times New Roman" panose="02020603050405020304" pitchFamily="18" charset="0"/>
              </a:rPr>
              <a:t>Wel</a:t>
            </a:r>
            <a:r>
              <a:rPr lang="en-US" altLang="zh-CN" b="1" smtClean="0">
                <a:solidFill>
                  <a:srgbClr val="FF0000"/>
                </a:solidFill>
                <a:latin typeface="Times New Roman" panose="02020603050405020304" pitchFamily="18" charset="0"/>
                <a:ea typeface="宋体" panose="02010600030101010101" pitchFamily="2" charset="-122"/>
              </a:rPr>
              <a:t>l, many people who are interested in science and technology give us advice on AI home</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可知，对科技感兴趣的人会对人工智能家居给出建议，也就是说这类人对人工智能家居最感兴趣。故选</a:t>
            </a:r>
            <a:r>
              <a:rPr lang="en-US" altLang="zh-CN" b="1" smtClean="0">
                <a:solidFill>
                  <a:srgbClr val="FF0000"/>
                </a:solidFill>
                <a:latin typeface="Times New Roman" panose="02020603050405020304" pitchFamily="18" charset="0"/>
                <a:ea typeface="宋体" panose="02010600030101010101" pitchFamily="2" charset="-122"/>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2156</Words>
  <Application>WPS 演示</Application>
  <PresentationFormat>自定义</PresentationFormat>
  <Paragraphs>49</Paragraphs>
  <Slides>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7</vt:i4>
      </vt:variant>
    </vt:vector>
  </HeadingPairs>
  <TitlesOfParts>
    <vt:vector size="17" baseType="lpstr">
      <vt:lpstr>Arial</vt:lpstr>
      <vt:lpstr>宋体</vt:lpstr>
      <vt:lpstr>Wingdings</vt:lpstr>
      <vt:lpstr>Times New Roman</vt:lpstr>
      <vt:lpstr>楷体</vt:lpstr>
      <vt:lpstr>微软雅黑</vt:lpstr>
      <vt:lpstr>Arial Unicode MS</vt:lpstr>
      <vt:lpstr>Calibri</vt:lpstr>
      <vt:lpstr>黑体</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PPT课件制作</cp:lastModifiedBy>
  <cp:revision>471</cp:revision>
  <dcterms:created xsi:type="dcterms:W3CDTF">2020-11-06T05:24:00Z</dcterms:created>
  <dcterms:modified xsi:type="dcterms:W3CDTF">2025-09-16T03:03:24Z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445ED3B9D8CF467DBE96E039A164F447_12</vt:lpwstr>
  </property>
</Properties>
</file>